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13"/>
  </p:notesMasterIdLst>
  <p:handoutMasterIdLst>
    <p:handoutMasterId r:id="rId14"/>
  </p:handoutMasterIdLst>
  <p:sldIdLst>
    <p:sldId id="256" r:id="rId2"/>
    <p:sldId id="565" r:id="rId3"/>
    <p:sldId id="566" r:id="rId4"/>
    <p:sldId id="564" r:id="rId5"/>
    <p:sldId id="570" r:id="rId6"/>
    <p:sldId id="568" r:id="rId7"/>
    <p:sldId id="572" r:id="rId8"/>
    <p:sldId id="569" r:id="rId9"/>
    <p:sldId id="567" r:id="rId10"/>
    <p:sldId id="573" r:id="rId11"/>
    <p:sldId id="533" r:id="rId12"/>
  </p:sldIdLst>
  <p:sldSz cx="9144000" cy="5143500" type="screen16x9"/>
  <p:notesSz cx="6858000" cy="9144000"/>
  <p:embeddedFontLst>
    <p:embeddedFont>
      <p:font typeface="Bahnschrift Light Condensed" panose="020B0502040204020203" pitchFamily="34" charset="0"/>
      <p:regular r:id="rId15"/>
    </p:embeddedFont>
    <p:embeddedFont>
      <p:font typeface="Sniglet" panose="020B0604020202020204" charset="0"/>
      <p:regular r:id="rId16"/>
    </p:embeddedFont>
    <p:embeddedFont>
      <p:font typeface="Adobe Devanagari" panose="02040503050201020203" pitchFamily="18" charset="0"/>
      <p:regular r:id="rId17"/>
      <p:bold r:id="rId18"/>
      <p:italic r:id="rId19"/>
      <p:boldItalic r:id="rId20"/>
    </p:embeddedFont>
    <p:embeddedFont>
      <p:font typeface="Arial Unicode MS" panose="020B0604020202020204" pitchFamily="34" charset="-128"/>
      <p:regular r:id="rId21"/>
    </p:embeddedFont>
    <p:embeddedFont>
      <p:font typeface="Dosis" panose="020B0604020202020204" charset="0"/>
      <p:regular r:id="rId22"/>
      <p:bold r:id="rId23"/>
    </p:embeddedFont>
    <p:embeddedFont>
      <p:font typeface="Brush Script MT" panose="03060802040406070304" pitchFamily="66" charset="0"/>
      <p: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527A8D3-8E02-4833-AC72-0F9BAFB9D0F3}">
  <a:tblStyle styleId="{B527A8D3-8E02-4833-AC72-0F9BAFB9D0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609" autoAdjust="0"/>
  </p:normalViewPr>
  <p:slideViewPr>
    <p:cSldViewPr snapToGrid="0">
      <p:cViewPr varScale="1">
        <p:scale>
          <a:sx n="145" d="100"/>
          <a:sy n="145" d="100"/>
        </p:scale>
        <p:origin x="114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261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6035F-FE84-4C26-97C1-339C346519BD}" type="datetimeFigureOut">
              <a:rPr lang="en-US" smtClean="0"/>
              <a:t>1/12/2020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F7B4E-FD80-43CB-963E-532EA0B6C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11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6091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032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782011" y="5350391"/>
            <a:ext cx="794875" cy="985737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4" name="Google Shape;164;p2"/>
          <p:cNvSpPr/>
          <p:nvPr/>
        </p:nvSpPr>
        <p:spPr>
          <a:xfrm>
            <a:off x="0" y="4183587"/>
            <a:ext cx="782014" cy="890356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5" name="Google Shape;165;p2"/>
          <p:cNvSpPr/>
          <p:nvPr/>
        </p:nvSpPr>
        <p:spPr>
          <a:xfrm>
            <a:off x="4083420" y="4552720"/>
            <a:ext cx="370865" cy="809588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3136364" y="4258654"/>
            <a:ext cx="730671" cy="895811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5459967" y="4416012"/>
            <a:ext cx="805934" cy="75083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8" name="Google Shape;168;p2"/>
          <p:cNvSpPr/>
          <p:nvPr/>
        </p:nvSpPr>
        <p:spPr>
          <a:xfrm>
            <a:off x="8422778" y="4477143"/>
            <a:ext cx="873792" cy="600260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4609435" y="4255840"/>
            <a:ext cx="657208" cy="679227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0" name="Google Shape;170;p2"/>
          <p:cNvSpPr/>
          <p:nvPr/>
        </p:nvSpPr>
        <p:spPr>
          <a:xfrm>
            <a:off x="4478200" y="5125134"/>
            <a:ext cx="919681" cy="950908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2703231" y="5166838"/>
            <a:ext cx="890356" cy="706800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2174861" y="4316456"/>
            <a:ext cx="829755" cy="780163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1405680" y="4316447"/>
            <a:ext cx="599146" cy="706812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2739934" y="5943858"/>
            <a:ext cx="816944" cy="313967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7204740" y="5639064"/>
            <a:ext cx="1040884" cy="730620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7204749" y="4234732"/>
            <a:ext cx="684732" cy="721463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5320526" y="5859816"/>
            <a:ext cx="525046" cy="372666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8434691" y="5859361"/>
            <a:ext cx="508532" cy="324976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3867035" y="5559626"/>
            <a:ext cx="570935" cy="567282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8033710" y="4183572"/>
            <a:ext cx="541560" cy="67927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1629104" y="5158595"/>
            <a:ext cx="734324" cy="723314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305379" y="5225175"/>
            <a:ext cx="275434" cy="244207"/>
          </a:xfrm>
          <a:custGeom>
            <a:avLst/>
            <a:gdLst/>
            <a:ahLst/>
            <a:cxnLst/>
            <a:rect l="l" t="t" r="r" b="b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8575263" y="5213184"/>
            <a:ext cx="690236" cy="510383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918032" y="4547743"/>
            <a:ext cx="317620" cy="659010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5" name="Google Shape;185;p2"/>
          <p:cNvSpPr/>
          <p:nvPr/>
        </p:nvSpPr>
        <p:spPr>
          <a:xfrm rot="1920742">
            <a:off x="5765357" y="5344289"/>
            <a:ext cx="884797" cy="750834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6" name="Google Shape;186;p2"/>
          <p:cNvSpPr/>
          <p:nvPr/>
        </p:nvSpPr>
        <p:spPr>
          <a:xfrm rot="-3496844">
            <a:off x="174158" y="5639860"/>
            <a:ext cx="537852" cy="464440"/>
          </a:xfrm>
          <a:custGeom>
            <a:avLst/>
            <a:gdLst/>
            <a:ahLst/>
            <a:cxnLst/>
            <a:rect l="l" t="t" r="r" b="b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7576503" y="5096629"/>
            <a:ext cx="846269" cy="598458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8" name="Google Shape;188;p2"/>
          <p:cNvSpPr/>
          <p:nvPr/>
        </p:nvSpPr>
        <p:spPr>
          <a:xfrm rot="-5400000">
            <a:off x="6555113" y="4151741"/>
            <a:ext cx="493819" cy="63153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6511524" y="4836207"/>
            <a:ext cx="666366" cy="752689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1924330" y="5873179"/>
            <a:ext cx="681078" cy="455287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6728124" y="5744695"/>
            <a:ext cx="308462" cy="330481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5"/>
          <p:cNvSpPr txBox="1">
            <a:spLocks noGrp="1"/>
          </p:cNvSpPr>
          <p:nvPr>
            <p:ph type="body" idx="1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735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grpSp>
        <p:nvGrpSpPr>
          <p:cNvPr id="293" name="Google Shape;293;p5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294" name="Google Shape;294;p5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3" name="Google Shape;323;p5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24" name="Google Shape;324;p5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3347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8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01" name="Google Shape;401;p8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8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8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30" name="Google Shape;430;p8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31" name="Google Shape;431;p8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83480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"/>
          <p:cNvSpPr/>
          <p:nvPr/>
        </p:nvSpPr>
        <p:spPr>
          <a:xfrm>
            <a:off x="7302880" y="-294362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10"/>
          <p:cNvSpPr/>
          <p:nvPr/>
        </p:nvSpPr>
        <p:spPr>
          <a:xfrm>
            <a:off x="-35374" y="3366963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10"/>
          <p:cNvSpPr/>
          <p:nvPr/>
        </p:nvSpPr>
        <p:spPr>
          <a:xfrm>
            <a:off x="8817948" y="34396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10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10"/>
          <p:cNvSpPr/>
          <p:nvPr/>
        </p:nvSpPr>
        <p:spPr>
          <a:xfrm>
            <a:off x="8360955" y="450691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10"/>
          <p:cNvSpPr/>
          <p:nvPr/>
        </p:nvSpPr>
        <p:spPr>
          <a:xfrm>
            <a:off x="-77078" y="1488018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10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10"/>
          <p:cNvSpPr/>
          <p:nvPr/>
        </p:nvSpPr>
        <p:spPr>
          <a:xfrm>
            <a:off x="8052577" y="413232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10"/>
          <p:cNvSpPr/>
          <p:nvPr/>
        </p:nvSpPr>
        <p:spPr>
          <a:xfrm>
            <a:off x="7430898" y="4873171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10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10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10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10"/>
          <p:cNvSpPr/>
          <p:nvPr/>
        </p:nvSpPr>
        <p:spPr>
          <a:xfrm>
            <a:off x="8963979" y="1338718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10"/>
          <p:cNvSpPr/>
          <p:nvPr/>
        </p:nvSpPr>
        <p:spPr>
          <a:xfrm rot="-2426120">
            <a:off x="7110132" y="4877011"/>
            <a:ext cx="279910" cy="357971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10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10"/>
          <p:cNvSpPr/>
          <p:nvPr/>
        </p:nvSpPr>
        <p:spPr>
          <a:xfrm>
            <a:off x="8797588" y="3078732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10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10"/>
          <p:cNvSpPr/>
          <p:nvPr/>
        </p:nvSpPr>
        <p:spPr>
          <a:xfrm>
            <a:off x="346877" y="6086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10"/>
          <p:cNvSpPr/>
          <p:nvPr/>
        </p:nvSpPr>
        <p:spPr>
          <a:xfrm>
            <a:off x="645010" y="3559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10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10"/>
          <p:cNvSpPr/>
          <p:nvPr/>
        </p:nvSpPr>
        <p:spPr>
          <a:xfrm>
            <a:off x="-8" y="101336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10"/>
          <p:cNvSpPr/>
          <p:nvPr/>
        </p:nvSpPr>
        <p:spPr>
          <a:xfrm>
            <a:off x="8699356" y="17911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10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10"/>
          <p:cNvSpPr/>
          <p:nvPr/>
        </p:nvSpPr>
        <p:spPr>
          <a:xfrm>
            <a:off x="258967" y="-86251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10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10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10"/>
          <p:cNvSpPr/>
          <p:nvPr/>
        </p:nvSpPr>
        <p:spPr>
          <a:xfrm>
            <a:off x="-243128" y="5421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10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10"/>
          <p:cNvSpPr/>
          <p:nvPr/>
        </p:nvSpPr>
        <p:spPr>
          <a:xfrm>
            <a:off x="-38626" y="579046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10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10"/>
          <p:cNvSpPr/>
          <p:nvPr/>
        </p:nvSpPr>
        <p:spPr>
          <a:xfrm>
            <a:off x="955990" y="-57166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10"/>
          <p:cNvSpPr/>
          <p:nvPr/>
        </p:nvSpPr>
        <p:spPr>
          <a:xfrm>
            <a:off x="1333294" y="4678454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10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10"/>
          <p:cNvSpPr/>
          <p:nvPr/>
        </p:nvSpPr>
        <p:spPr>
          <a:xfrm>
            <a:off x="1525678" y="4911343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10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10"/>
          <p:cNvSpPr/>
          <p:nvPr/>
        </p:nvSpPr>
        <p:spPr>
          <a:xfrm rot="1920548">
            <a:off x="8225551" y="6252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10"/>
          <p:cNvSpPr/>
          <p:nvPr/>
        </p:nvSpPr>
        <p:spPr>
          <a:xfrm>
            <a:off x="346867" y="4064142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4" name="Google Shape;514;p10"/>
          <p:cNvSpPr/>
          <p:nvPr/>
        </p:nvSpPr>
        <p:spPr>
          <a:xfrm rot="-5400000">
            <a:off x="7996280" y="3169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5" name="Google Shape;515;p10"/>
          <p:cNvSpPr/>
          <p:nvPr/>
        </p:nvSpPr>
        <p:spPr>
          <a:xfrm>
            <a:off x="8801760" y="790271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10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10"/>
          <p:cNvSpPr/>
          <p:nvPr/>
        </p:nvSpPr>
        <p:spPr>
          <a:xfrm>
            <a:off x="8699345" y="1151407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10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9023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 bwMode="auto"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7" name="Google Shape;7;p1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l" t="t" r="r" b="b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l" t="t" r="r" b="b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 dirty="0"/>
          </a:p>
        </p:txBody>
      </p:sp>
      <p:sp>
        <p:nvSpPr>
          <p:cNvPr id="159" name="Google Shape;159;p1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 dirty="0"/>
          </a:p>
        </p:txBody>
      </p:sp>
      <p:sp>
        <p:nvSpPr>
          <p:cNvPr id="160" name="Google Shape;160;p1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Picture 161" descr="Image result for University of Baltimore"/>
          <p:cNvPicPr/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320" y="4705350"/>
            <a:ext cx="150368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 userDrawn="1"/>
        </p:nvSpPr>
        <p:spPr>
          <a:xfrm>
            <a:off x="-76180" y="4992580"/>
            <a:ext cx="6992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0" i="0" dirty="0" err="1" smtClean="0">
                <a:solidFill>
                  <a:srgbClr val="0070C0"/>
                </a:solidFill>
                <a:effectLst/>
                <a:latin typeface="Brush Script MT" panose="03060802040406070304" pitchFamily="66" charset="0"/>
                <a:cs typeface="Adobe Devanagari" panose="02040503050201020203" pitchFamily="18" charset="0"/>
              </a:rPr>
              <a:t>SlidesCarnival</a:t>
            </a:r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  <p:sp>
        <p:nvSpPr>
          <p:cNvPr id="163" name="Rectangle 162"/>
          <p:cNvSpPr/>
          <p:nvPr userDrawn="1"/>
        </p:nvSpPr>
        <p:spPr>
          <a:xfrm>
            <a:off x="1932544" y="4854226"/>
            <a:ext cx="399340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400" b="0" i="0" u="none" strike="noStrike" cap="none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Bahnschrift Light Condensed" panose="020B0502040204020203" pitchFamily="34" charset="0"/>
                <a:ea typeface="Arial"/>
                <a:cs typeface="Arial"/>
                <a:sym typeface="Arial"/>
              </a:rPr>
              <a:t>M.S. in Forensic Science - High Technology Crime: wxu@ubalt.edu</a:t>
            </a:r>
          </a:p>
          <a:p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3" r:id="rId2"/>
    <p:sldLayoutId id="2147483664" r:id="rId3"/>
    <p:sldLayoutId id="2147483665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samsclass.info/126/proj/PMA303.ht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rive.google.com/open?id=0B2Ry3Zb7nLRcR2paZW9tZWNKa0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 smtClean="0"/>
              <a:t>How to Create a Malware VM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(doesn’t work in my PC)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639318" y="3934983"/>
            <a:ext cx="5439139" cy="153888"/>
          </a:xfrm>
          <a:prstGeom prst="rect">
            <a:avLst/>
          </a:prstGeom>
          <a:solidFill>
            <a:srgbClr val="2222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D0D0C6"/>
                </a:solidFill>
                <a:effectLst/>
                <a:latin typeface="Arial Unicode MS" panose="020B0604020202020204" pitchFamily="34" charset="-128"/>
                <a:ea typeface="Courier New" panose="02070309020205020404" pitchFamily="49" charset="0"/>
              </a:rPr>
              <a:t>cscript.exe c:</a:t>
            </a:r>
            <a:r>
              <a:rPr kumimoji="0" lang="en-US" altLang="en-US" sz="1000" b="1" i="0" u="none" strike="noStrike" cap="none" normalizeH="0" baseline="0" dirty="0" smtClean="0">
                <a:ln>
                  <a:noFill/>
                </a:ln>
                <a:solidFill>
                  <a:srgbClr val="AE81FF"/>
                </a:solidFill>
                <a:effectLst/>
                <a:latin typeface="Arial Unicode MS" panose="020B0604020202020204" pitchFamily="34" charset="-128"/>
                <a:ea typeface="Courier New" panose="02070309020205020404" pitchFamily="49" charset="0"/>
              </a:rPr>
              <a:t>\w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D0D0C6"/>
                </a:solidFill>
                <a:effectLst/>
                <a:latin typeface="Arial Unicode MS" panose="020B0604020202020204" pitchFamily="34" charset="-128"/>
                <a:ea typeface="Courier New" panose="02070309020205020404" pitchFamily="49" charset="0"/>
              </a:rPr>
              <a:t>indows</a:t>
            </a:r>
            <a:r>
              <a:rPr kumimoji="0" lang="en-US" altLang="en-US" sz="1000" b="1" i="0" u="none" strike="noStrike" cap="none" normalizeH="0" baseline="0" dirty="0" smtClean="0">
                <a:ln>
                  <a:noFill/>
                </a:ln>
                <a:solidFill>
                  <a:srgbClr val="AE81FF"/>
                </a:solidFill>
                <a:effectLst/>
                <a:latin typeface="Arial Unicode MS" panose="020B0604020202020204" pitchFamily="34" charset="-128"/>
                <a:ea typeface="Courier New" panose="02070309020205020404" pitchFamily="49" charset="0"/>
              </a:rPr>
              <a:t>\s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D0D0C6"/>
                </a:solidFill>
                <a:effectLst/>
                <a:latin typeface="Arial Unicode MS" panose="020B0604020202020204" pitchFamily="34" charset="-128"/>
                <a:ea typeface="Courier New" panose="02070309020205020404" pitchFamily="49" charset="0"/>
              </a:rPr>
              <a:t>ystem32</a:t>
            </a:r>
            <a:r>
              <a:rPr kumimoji="0" lang="en-US" altLang="en-US" sz="1000" b="1" i="0" u="none" strike="noStrike" cap="none" normalizeH="0" baseline="0" dirty="0" smtClean="0">
                <a:ln>
                  <a:noFill/>
                </a:ln>
                <a:solidFill>
                  <a:srgbClr val="AE81FF"/>
                </a:solidFill>
                <a:effectLst/>
                <a:latin typeface="Arial Unicode MS" panose="020B0604020202020204" pitchFamily="34" charset="-128"/>
                <a:ea typeface="Courier New" panose="02070309020205020404" pitchFamily="49" charset="0"/>
              </a:rPr>
              <a:t>\s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D0D0C6"/>
                </a:solidFill>
                <a:effectLst/>
                <a:latin typeface="Arial Unicode MS" panose="020B0604020202020204" pitchFamily="34" charset="-128"/>
                <a:ea typeface="Courier New" panose="02070309020205020404" pitchFamily="49" charset="0"/>
              </a:rPr>
              <a:t>lmgr.vbs -</a:t>
            </a:r>
            <a:r>
              <a:rPr kumimoji="0" lang="en-US" altLang="en-US" sz="1000" b="0" i="0" u="none" strike="noStrike" cap="none" normalizeH="0" baseline="0" dirty="0" err="1" smtClean="0">
                <a:ln>
                  <a:noFill/>
                </a:ln>
                <a:solidFill>
                  <a:srgbClr val="D0D0C6"/>
                </a:solidFill>
                <a:effectLst/>
                <a:latin typeface="Arial Unicode MS" panose="020B0604020202020204" pitchFamily="34" charset="-128"/>
                <a:ea typeface="Courier New" panose="02070309020205020404" pitchFamily="49" charset="0"/>
              </a:rPr>
              <a:t>ipk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D0D0C6"/>
                </a:solidFill>
                <a:effectLst/>
                <a:latin typeface="Arial Unicode MS" panose="020B0604020202020204" pitchFamily="34" charset="-128"/>
                <a:ea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FF0000"/>
                </a:solidFill>
              </a:rPr>
              <a:t>TM24T-X9RMF-VWXK6-X8JC9-BFGM2</a:t>
            </a:r>
            <a:endParaRPr kumimoji="0" lang="en-US" altLang="en-US" sz="10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639319" y="3681374"/>
            <a:ext cx="4210187" cy="153888"/>
          </a:xfrm>
          <a:prstGeom prst="rect">
            <a:avLst/>
          </a:prstGeom>
          <a:solidFill>
            <a:srgbClr val="2222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smtClean="0">
                <a:ln>
                  <a:noFill/>
                </a:ln>
                <a:solidFill>
                  <a:srgbClr val="D0D0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cscript.exe c:</a:t>
            </a:r>
            <a:r>
              <a:rPr kumimoji="0" lang="en-US" altLang="en-US" sz="1000" b="1" i="0" u="none" strike="noStrike" cap="none" normalizeH="0" baseline="0" smtClean="0">
                <a:ln>
                  <a:noFill/>
                </a:ln>
                <a:solidFill>
                  <a:srgbClr val="AE81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\w</a:t>
            </a:r>
            <a:r>
              <a:rPr kumimoji="0" lang="en-US" altLang="en-US" sz="1000" b="0" i="0" u="none" strike="noStrike" cap="none" normalizeH="0" baseline="0" smtClean="0">
                <a:ln>
                  <a:noFill/>
                </a:ln>
                <a:solidFill>
                  <a:srgbClr val="D0D0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indows</a:t>
            </a:r>
            <a:r>
              <a:rPr kumimoji="0" lang="en-US" altLang="en-US" sz="1000" b="1" i="0" u="none" strike="noStrike" cap="none" normalizeH="0" baseline="0" smtClean="0">
                <a:ln>
                  <a:noFill/>
                </a:ln>
                <a:solidFill>
                  <a:srgbClr val="AE81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\s</a:t>
            </a:r>
            <a:r>
              <a:rPr kumimoji="0" lang="en-US" altLang="en-US" sz="1000" b="0" i="0" u="none" strike="noStrike" cap="none" normalizeH="0" baseline="0" smtClean="0">
                <a:ln>
                  <a:noFill/>
                </a:ln>
                <a:solidFill>
                  <a:srgbClr val="D0D0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ystem32</a:t>
            </a:r>
            <a:r>
              <a:rPr kumimoji="0" lang="en-US" altLang="en-US" sz="1000" b="1" i="0" u="none" strike="noStrike" cap="none" normalizeH="0" baseline="0" smtClean="0">
                <a:ln>
                  <a:noFill/>
                </a:ln>
                <a:solidFill>
                  <a:srgbClr val="AE81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\s</a:t>
            </a:r>
            <a:r>
              <a:rPr kumimoji="0" lang="en-US" altLang="en-US" sz="1000" b="0" i="0" u="none" strike="noStrike" cap="none" normalizeH="0" baseline="0" smtClean="0">
                <a:ln>
                  <a:noFill/>
                </a:ln>
                <a:solidFill>
                  <a:srgbClr val="D0D0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lmgr.vbs -upk</a:t>
            </a:r>
            <a:r>
              <a:rPr kumimoji="0" lang="en-US" altLang="en-US" sz="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673" y="1295898"/>
            <a:ext cx="7554379" cy="217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408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7924" y="1302837"/>
            <a:ext cx="6442285" cy="3486251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https://samsclass.info/126/proj/PMA303.htm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56917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VM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drive.google.com/open?id=0B2Ry3Zb7nLRcR2paZW9tZWNKa0U</a:t>
            </a:r>
            <a:endParaRPr lang="en-US" dirty="0" smtClean="0"/>
          </a:p>
          <a:p>
            <a:r>
              <a:rPr lang="en-US" dirty="0" smtClean="0"/>
              <a:t>Unzip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33" y="2934102"/>
            <a:ext cx="6077798" cy="159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526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090" y="1632955"/>
            <a:ext cx="3376799" cy="23272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833" y="2130207"/>
            <a:ext cx="904875" cy="962025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2855033" y="2611219"/>
            <a:ext cx="467068" cy="1188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42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Uncheck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196975"/>
            <a:ext cx="4087212" cy="3515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900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309105"/>
            <a:ext cx="5169259" cy="321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841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setting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22" y="1251132"/>
            <a:ext cx="4206547" cy="32156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3407" y="1251132"/>
            <a:ext cx="4232797" cy="321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103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Display Setting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17" y="1244552"/>
            <a:ext cx="4004126" cy="303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333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Delete disk1.vmdk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249899"/>
            <a:ext cx="4747093" cy="3547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553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 </a:t>
            </a:r>
            <a:r>
              <a:rPr lang="en-US" smtClean="0"/>
              <a:t>the settings</a:t>
            </a:r>
            <a:br>
              <a:rPr lang="en-US" smtClean="0"/>
            </a:br>
            <a:r>
              <a:rPr lang="en-US" smtClean="0"/>
              <a:t> </a:t>
            </a:r>
            <a:r>
              <a:rPr lang="en-US" dirty="0" smtClean="0"/>
              <a:t>if see the error message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308551"/>
            <a:ext cx="4041163" cy="143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746922"/>
      </p:ext>
    </p:extLst>
  </p:cSld>
  <p:clrMapOvr>
    <a:masterClrMapping/>
  </p:clrMapOvr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4220</TotalTime>
  <Words>59</Words>
  <Application>Microsoft Office PowerPoint</Application>
  <PresentationFormat>On-screen Show (16:9)</PresentationFormat>
  <Paragraphs>26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Bahnschrift Light Condensed</vt:lpstr>
      <vt:lpstr>Sniglet</vt:lpstr>
      <vt:lpstr>Adobe Devanagari</vt:lpstr>
      <vt:lpstr>Arial</vt:lpstr>
      <vt:lpstr>Arial Unicode MS</vt:lpstr>
      <vt:lpstr>Courier New</vt:lpstr>
      <vt:lpstr>Dosis</vt:lpstr>
      <vt:lpstr>Brush Script MT</vt:lpstr>
      <vt:lpstr>Friar template</vt:lpstr>
      <vt:lpstr>How to Create a Malware VM </vt:lpstr>
      <vt:lpstr>Get VM</vt:lpstr>
      <vt:lpstr>Import</vt:lpstr>
      <vt:lpstr>Uncheck </vt:lpstr>
      <vt:lpstr>Settings</vt:lpstr>
      <vt:lpstr>System setting</vt:lpstr>
      <vt:lpstr>Display Setting</vt:lpstr>
      <vt:lpstr>Delete disk1.vmdk</vt:lpstr>
      <vt:lpstr>Repeat the settings  if see the error message</vt:lpstr>
      <vt:lpstr>Optional (doesn’t work in my PC)</vt:lpstr>
      <vt:lpstr>Reference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Fxu</dc:creator>
  <cp:lastModifiedBy>Frank Xu</cp:lastModifiedBy>
  <cp:revision>458</cp:revision>
  <dcterms:modified xsi:type="dcterms:W3CDTF">2020-01-12T21:34:20Z</dcterms:modified>
</cp:coreProperties>
</file>